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Libre Franklin"/>
      <p:regular r:id="rId23"/>
      <p:bold r:id="rId24"/>
      <p:italic r:id="rId25"/>
      <p:boldItalic r:id="rId26"/>
    </p:embeddedFont>
    <p:embeddedFont>
      <p:font typeface="Franklin Gothic"/>
      <p:bold r:id="rId27"/>
    </p:embeddedFont>
    <p:embeddedFont>
      <p:font typeface="Roboto Mon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LibreFranklin-bold.fntdata"/><Relationship Id="rId23" Type="http://schemas.openxmlformats.org/officeDocument/2006/relationships/font" Target="fonts/LibreFranklin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ibreFranklin-boldItalic.fntdata"/><Relationship Id="rId25" Type="http://schemas.openxmlformats.org/officeDocument/2006/relationships/font" Target="fonts/LibreFranklin-italic.fntdata"/><Relationship Id="rId28" Type="http://schemas.openxmlformats.org/officeDocument/2006/relationships/font" Target="fonts/RobotoMono-regular.fntdata"/><Relationship Id="rId27" Type="http://schemas.openxmlformats.org/officeDocument/2006/relationships/font" Target="fonts/FranklinGothic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Mon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Mono-boldItalic.fntdata"/><Relationship Id="rId30" Type="http://schemas.openxmlformats.org/officeDocument/2006/relationships/font" Target="fonts/RobotoMono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8cdbf4cb6d_2_8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38cdbf4cb6d_2_8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8cdbf4cb6d_0_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38cdbf4cb6d_0_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8cdbf4cb6d_0_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38cdbf4cb6d_0_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8cdbf4cb6d_2_1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38cdbf4cb6d_2_1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8cdbf4cb6d_2_1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38cdbf4cb6d_2_1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8cdbf4cb6d_2_1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38cdbf4cb6d_2_1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8cdbf4cb6d_2_1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38cdbf4cb6d_2_1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8cdbf4cb6d_2_1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38cdbf4cb6d_2_1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8cdbf4cb6d_2_9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38cdbf4cb6d_2_9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8cdbf4cb6d_2_9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38cdbf4cb6d_2_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8cdbf4cb6d_2_10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38cdbf4cb6d_2_10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8cdbf4cb6d_0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38cdbf4cb6d_0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8cdbf4cb6d_0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g38cdbf4cb6d_0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8cdbf4cb6d_0_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38cdbf4cb6d_0_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8cdbf4cb6d_2_10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38cdbf4cb6d_2_10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8cdbf4cb6d_0_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g38cdbf4cb6d_0_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334900" y="2314323"/>
            <a:ext cx="8474199" cy="2503612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type="ctrTitle"/>
          </p:nvPr>
        </p:nvSpPr>
        <p:spPr>
          <a:xfrm>
            <a:off x="435893" y="765323"/>
            <a:ext cx="8245162" cy="110626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700"/>
              <a:buFont typeface="Franklin Gothic"/>
              <a:buNone/>
              <a:defRPr sz="2700"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435896" y="1871584"/>
            <a:ext cx="8245160" cy="4427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1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 cap="none">
                <a:solidFill>
                  <a:schemeClr val="accent1"/>
                </a:solidFill>
              </a:defRPr>
            </a:lvl1pPr>
            <a:lvl2pPr lvl="1" algn="ctr">
              <a:spcBef>
                <a:spcPts val="50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500"/>
              </a:spcBef>
              <a:spcAft>
                <a:spcPts val="0"/>
              </a:spcAft>
              <a:buSzPts val="9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500"/>
              </a:spcBef>
              <a:spcAft>
                <a:spcPts val="0"/>
              </a:spcAft>
              <a:buSzPts val="8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500"/>
              </a:spcBef>
              <a:spcAft>
                <a:spcPts val="0"/>
              </a:spcAft>
              <a:buSzPts val="8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500"/>
              </a:spcBef>
              <a:spcAft>
                <a:spcPts val="0"/>
              </a:spcAft>
              <a:buSzPts val="8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500"/>
              </a:spcBef>
              <a:spcAft>
                <a:spcPts val="0"/>
              </a:spcAft>
              <a:buSzPts val="8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500"/>
              </a:spcBef>
              <a:spcAft>
                <a:spcPts val="0"/>
              </a:spcAft>
              <a:buSzPts val="8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500"/>
              </a:spcBef>
              <a:spcAft>
                <a:spcPts val="500"/>
              </a:spcAft>
              <a:buSzPts val="8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4"/>
          <p:cNvSpPr txBox="1"/>
          <p:nvPr>
            <p:ph idx="10" type="dt"/>
          </p:nvPr>
        </p:nvSpPr>
        <p:spPr>
          <a:xfrm>
            <a:off x="5704463" y="4817936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11" type="ftr"/>
          </p:nvPr>
        </p:nvSpPr>
        <p:spPr>
          <a:xfrm>
            <a:off x="435894" y="4817936"/>
            <a:ext cx="5187908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65" name="Google Shape;65;p14"/>
          <p:cNvSpPr txBox="1"/>
          <p:nvPr>
            <p:ph idx="12" type="sldNum"/>
          </p:nvPr>
        </p:nvSpPr>
        <p:spPr>
          <a:xfrm>
            <a:off x="7918725" y="4817936"/>
            <a:ext cx="7893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435894" y="526617"/>
            <a:ext cx="8272212" cy="39772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435894" y="976520"/>
            <a:ext cx="8272211" cy="350499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3048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Char char="◼"/>
              <a:defRPr/>
            </a:lvl1pPr>
            <a:lvl2pPr indent="-304800" lvl="1" marL="9144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2pPr>
            <a:lvl3pPr indent="-304800" lvl="2" marL="13716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3pPr>
            <a:lvl4pPr indent="-304800" lvl="3" marL="18288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4pPr>
            <a:lvl5pPr indent="-304800" lvl="4" marL="22860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5pPr>
            <a:lvl6pPr indent="-304800" lvl="5" marL="27432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6pPr>
            <a:lvl7pPr indent="-304800" lvl="6" marL="32004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7pPr>
            <a:lvl8pPr indent="-304800" lvl="7" marL="36576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8pPr>
            <a:lvl9pPr indent="-304800" lvl="8" marL="4114800" algn="l">
              <a:spcBef>
                <a:spcPts val="500"/>
              </a:spcBef>
              <a:spcAft>
                <a:spcPts val="500"/>
              </a:spcAft>
              <a:buSzPts val="1200"/>
              <a:buChar char="◼"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10" type="dt"/>
          </p:nvPr>
        </p:nvSpPr>
        <p:spPr>
          <a:xfrm>
            <a:off x="5704463" y="4817936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431921" y="547244"/>
            <a:ext cx="8272212" cy="44418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5704463" y="4817936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1" type="ftr"/>
          </p:nvPr>
        </p:nvSpPr>
        <p:spPr>
          <a:xfrm>
            <a:off x="435894" y="4817936"/>
            <a:ext cx="5187908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74" name="Google Shape;74;p16"/>
          <p:cNvSpPr txBox="1"/>
          <p:nvPr>
            <p:ph idx="12" type="sldNum"/>
          </p:nvPr>
        </p:nvSpPr>
        <p:spPr>
          <a:xfrm>
            <a:off x="7918725" y="4817936"/>
            <a:ext cx="7893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/>
          <p:nvPr/>
        </p:nvSpPr>
        <p:spPr>
          <a:xfrm>
            <a:off x="335863" y="3856481"/>
            <a:ext cx="8468145" cy="94412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7"/>
          <p:cNvSpPr txBox="1"/>
          <p:nvPr>
            <p:ph type="title"/>
          </p:nvPr>
        </p:nvSpPr>
        <p:spPr>
          <a:xfrm>
            <a:off x="435895" y="1795463"/>
            <a:ext cx="8272211" cy="1610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700"/>
              <a:buFont typeface="Franklin Gothic"/>
              <a:buNone/>
              <a:defRPr b="0" sz="2700" cap="none"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435894" y="3406063"/>
            <a:ext cx="8272211" cy="45041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400" cap="none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500"/>
              </a:spcBef>
              <a:spcAft>
                <a:spcPts val="0"/>
              </a:spcAft>
              <a:buSzPts val="12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500"/>
              </a:spcBef>
              <a:spcAft>
                <a:spcPts val="0"/>
              </a:spcAft>
              <a:buSzPts val="11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500"/>
              </a:spcBef>
              <a:spcAft>
                <a:spcPts val="0"/>
              </a:spcAft>
              <a:buSzPts val="10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500"/>
              </a:spcBef>
              <a:spcAft>
                <a:spcPts val="0"/>
              </a:spcAft>
              <a:buSzPts val="10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500"/>
              </a:spcBef>
              <a:spcAft>
                <a:spcPts val="0"/>
              </a:spcAft>
              <a:buSzPts val="10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500"/>
              </a:spcBef>
              <a:spcAft>
                <a:spcPts val="0"/>
              </a:spcAft>
              <a:buSzPts val="10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500"/>
              </a:spcBef>
              <a:spcAft>
                <a:spcPts val="0"/>
              </a:spcAft>
              <a:buSzPts val="10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500"/>
              </a:spcBef>
              <a:spcAft>
                <a:spcPts val="500"/>
              </a:spcAft>
              <a:buSzPts val="10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10" type="dt"/>
          </p:nvPr>
        </p:nvSpPr>
        <p:spPr>
          <a:xfrm>
            <a:off x="5704463" y="4817936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1" type="ftr"/>
          </p:nvPr>
        </p:nvSpPr>
        <p:spPr>
          <a:xfrm>
            <a:off x="435894" y="4817936"/>
            <a:ext cx="5187908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81" name="Google Shape;81;p17"/>
          <p:cNvSpPr txBox="1"/>
          <p:nvPr>
            <p:ph idx="12" type="sldNum"/>
          </p:nvPr>
        </p:nvSpPr>
        <p:spPr>
          <a:xfrm>
            <a:off x="7918725" y="4817936"/>
            <a:ext cx="7893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435895" y="547244"/>
            <a:ext cx="8272212" cy="369641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435895" y="1043609"/>
            <a:ext cx="3896075" cy="335217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3048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Char char="◼"/>
              <a:defRPr/>
            </a:lvl1pPr>
            <a:lvl2pPr indent="-304800" lvl="1" marL="9144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2pPr>
            <a:lvl3pPr indent="-304800" lvl="2" marL="13716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3pPr>
            <a:lvl4pPr indent="-304800" lvl="3" marL="18288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4pPr>
            <a:lvl5pPr indent="-304800" lvl="4" marL="22860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5pPr>
            <a:lvl6pPr indent="-304800" lvl="5" marL="27432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6pPr>
            <a:lvl7pPr indent="-304800" lvl="6" marL="32004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7pPr>
            <a:lvl8pPr indent="-304800" lvl="7" marL="36576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8pPr>
            <a:lvl9pPr indent="-304800" lvl="8" marL="4114800" algn="l">
              <a:spcBef>
                <a:spcPts val="500"/>
              </a:spcBef>
              <a:spcAft>
                <a:spcPts val="500"/>
              </a:spcAft>
              <a:buSzPts val="1200"/>
              <a:buChar char="◼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2" type="body"/>
          </p:nvPr>
        </p:nvSpPr>
        <p:spPr>
          <a:xfrm>
            <a:off x="4812029" y="1043609"/>
            <a:ext cx="3896077" cy="335217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3048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Char char="◼"/>
              <a:defRPr/>
            </a:lvl1pPr>
            <a:lvl2pPr indent="-304800" lvl="1" marL="9144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2pPr>
            <a:lvl3pPr indent="-304800" lvl="2" marL="13716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3pPr>
            <a:lvl4pPr indent="-304800" lvl="3" marL="18288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4pPr>
            <a:lvl5pPr indent="-304800" lvl="4" marL="22860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5pPr>
            <a:lvl6pPr indent="-304800" lvl="5" marL="27432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6pPr>
            <a:lvl7pPr indent="-304800" lvl="6" marL="32004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7pPr>
            <a:lvl8pPr indent="-304800" lvl="7" marL="36576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8pPr>
            <a:lvl9pPr indent="-304800" lvl="8" marL="4114800" algn="l">
              <a:spcBef>
                <a:spcPts val="500"/>
              </a:spcBef>
              <a:spcAft>
                <a:spcPts val="500"/>
              </a:spcAft>
              <a:buSzPts val="1200"/>
              <a:buChar char="◼"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10" type="dt"/>
          </p:nvPr>
        </p:nvSpPr>
        <p:spPr>
          <a:xfrm>
            <a:off x="5704463" y="4817936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1" type="ftr"/>
          </p:nvPr>
        </p:nvSpPr>
        <p:spPr>
          <a:xfrm>
            <a:off x="435894" y="4817936"/>
            <a:ext cx="5187908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88" name="Google Shape;88;p18"/>
          <p:cNvSpPr txBox="1"/>
          <p:nvPr>
            <p:ph idx="12" type="sldNum"/>
          </p:nvPr>
        </p:nvSpPr>
        <p:spPr>
          <a:xfrm>
            <a:off x="7918725" y="4817936"/>
            <a:ext cx="7893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435895" y="547244"/>
            <a:ext cx="8272212" cy="741249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435893" y="1688168"/>
            <a:ext cx="3896077" cy="418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b="0" sz="15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500"/>
              </a:spcBef>
              <a:spcAft>
                <a:spcPts val="0"/>
              </a:spcAft>
              <a:buSzPts val="1400"/>
              <a:buNone/>
              <a:defRPr b="1" sz="1500"/>
            </a:lvl2pPr>
            <a:lvl3pPr indent="-228600" lvl="2" marL="1371600" algn="l">
              <a:spcBef>
                <a:spcPts val="500"/>
              </a:spcBef>
              <a:spcAft>
                <a:spcPts val="0"/>
              </a:spcAft>
              <a:buSzPts val="1200"/>
              <a:buNone/>
              <a:defRPr b="1" sz="1400"/>
            </a:lvl3pPr>
            <a:lvl4pPr indent="-228600" lvl="3" marL="1828800" algn="l">
              <a:spcBef>
                <a:spcPts val="500"/>
              </a:spcBef>
              <a:spcAft>
                <a:spcPts val="0"/>
              </a:spcAft>
              <a:buSzPts val="1100"/>
              <a:buNone/>
              <a:defRPr b="1" sz="1200"/>
            </a:lvl4pPr>
            <a:lvl5pPr indent="-228600" lvl="4" marL="2286000" algn="l">
              <a:spcBef>
                <a:spcPts val="500"/>
              </a:spcBef>
              <a:spcAft>
                <a:spcPts val="0"/>
              </a:spcAft>
              <a:buSzPts val="1100"/>
              <a:buNone/>
              <a:defRPr b="1" sz="1200"/>
            </a:lvl5pPr>
            <a:lvl6pPr indent="-228600" lvl="5" marL="2743200" algn="l">
              <a:spcBef>
                <a:spcPts val="500"/>
              </a:spcBef>
              <a:spcAft>
                <a:spcPts val="0"/>
              </a:spcAft>
              <a:buSzPts val="1100"/>
              <a:buNone/>
              <a:defRPr b="1" sz="1200"/>
            </a:lvl6pPr>
            <a:lvl7pPr indent="-228600" lvl="6" marL="3200400" algn="l">
              <a:spcBef>
                <a:spcPts val="500"/>
              </a:spcBef>
              <a:spcAft>
                <a:spcPts val="0"/>
              </a:spcAft>
              <a:buSzPts val="1100"/>
              <a:buNone/>
              <a:defRPr b="1" sz="1200"/>
            </a:lvl7pPr>
            <a:lvl8pPr indent="-228600" lvl="7" marL="3657600" algn="l">
              <a:spcBef>
                <a:spcPts val="500"/>
              </a:spcBef>
              <a:spcAft>
                <a:spcPts val="0"/>
              </a:spcAft>
              <a:buSzPts val="1100"/>
              <a:buNone/>
              <a:defRPr b="1" sz="1200"/>
            </a:lvl8pPr>
            <a:lvl9pPr indent="-228600" lvl="8" marL="4114800" algn="l">
              <a:spcBef>
                <a:spcPts val="500"/>
              </a:spcBef>
              <a:spcAft>
                <a:spcPts val="500"/>
              </a:spcAft>
              <a:buSzPts val="1100"/>
              <a:buNone/>
              <a:defRPr b="1" sz="1200"/>
            </a:lvl9pPr>
          </a:lstStyle>
          <a:p/>
        </p:txBody>
      </p:sp>
      <p:sp>
        <p:nvSpPr>
          <p:cNvPr id="92" name="Google Shape;92;p19"/>
          <p:cNvSpPr txBox="1"/>
          <p:nvPr>
            <p:ph idx="2" type="body"/>
          </p:nvPr>
        </p:nvSpPr>
        <p:spPr>
          <a:xfrm>
            <a:off x="435895" y="2194539"/>
            <a:ext cx="3896075" cy="220124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048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Char char="◼"/>
              <a:defRPr/>
            </a:lvl1pPr>
            <a:lvl2pPr indent="-304800" lvl="1" marL="9144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2pPr>
            <a:lvl3pPr indent="-304800" lvl="2" marL="13716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3pPr>
            <a:lvl4pPr indent="-304800" lvl="3" marL="18288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4pPr>
            <a:lvl5pPr indent="-304800" lvl="4" marL="22860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5pPr>
            <a:lvl6pPr indent="-304800" lvl="5" marL="27432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6pPr>
            <a:lvl7pPr indent="-304800" lvl="6" marL="32004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7pPr>
            <a:lvl8pPr indent="-304800" lvl="7" marL="36576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8pPr>
            <a:lvl9pPr indent="-304800" lvl="8" marL="4114800" algn="l">
              <a:spcBef>
                <a:spcPts val="500"/>
              </a:spcBef>
              <a:spcAft>
                <a:spcPts val="500"/>
              </a:spcAft>
              <a:buSzPts val="1200"/>
              <a:buChar char="◼"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3" type="body"/>
          </p:nvPr>
        </p:nvSpPr>
        <p:spPr>
          <a:xfrm>
            <a:off x="4812029" y="1688169"/>
            <a:ext cx="3896078" cy="415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sz="15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500"/>
              </a:spcBef>
              <a:spcAft>
                <a:spcPts val="0"/>
              </a:spcAft>
              <a:buSzPts val="1400"/>
              <a:buNone/>
              <a:defRPr b="1" sz="1500"/>
            </a:lvl2pPr>
            <a:lvl3pPr indent="-228600" lvl="2" marL="1371600" algn="l">
              <a:spcBef>
                <a:spcPts val="500"/>
              </a:spcBef>
              <a:spcAft>
                <a:spcPts val="0"/>
              </a:spcAft>
              <a:buSzPts val="1200"/>
              <a:buNone/>
              <a:defRPr b="1" sz="1400"/>
            </a:lvl3pPr>
            <a:lvl4pPr indent="-228600" lvl="3" marL="1828800" algn="l">
              <a:spcBef>
                <a:spcPts val="500"/>
              </a:spcBef>
              <a:spcAft>
                <a:spcPts val="0"/>
              </a:spcAft>
              <a:buSzPts val="1100"/>
              <a:buNone/>
              <a:defRPr b="1" sz="1200"/>
            </a:lvl4pPr>
            <a:lvl5pPr indent="-228600" lvl="4" marL="2286000" algn="l">
              <a:spcBef>
                <a:spcPts val="500"/>
              </a:spcBef>
              <a:spcAft>
                <a:spcPts val="0"/>
              </a:spcAft>
              <a:buSzPts val="1100"/>
              <a:buNone/>
              <a:defRPr b="1" sz="1200"/>
            </a:lvl5pPr>
            <a:lvl6pPr indent="-228600" lvl="5" marL="2743200" algn="l">
              <a:spcBef>
                <a:spcPts val="500"/>
              </a:spcBef>
              <a:spcAft>
                <a:spcPts val="0"/>
              </a:spcAft>
              <a:buSzPts val="1100"/>
              <a:buNone/>
              <a:defRPr b="1" sz="1200"/>
            </a:lvl6pPr>
            <a:lvl7pPr indent="-228600" lvl="6" marL="3200400" algn="l">
              <a:spcBef>
                <a:spcPts val="500"/>
              </a:spcBef>
              <a:spcAft>
                <a:spcPts val="0"/>
              </a:spcAft>
              <a:buSzPts val="1100"/>
              <a:buNone/>
              <a:defRPr b="1" sz="1200"/>
            </a:lvl7pPr>
            <a:lvl8pPr indent="-228600" lvl="7" marL="3657600" algn="l">
              <a:spcBef>
                <a:spcPts val="500"/>
              </a:spcBef>
              <a:spcAft>
                <a:spcPts val="0"/>
              </a:spcAft>
              <a:buSzPts val="1100"/>
              <a:buNone/>
              <a:defRPr b="1" sz="1200"/>
            </a:lvl8pPr>
            <a:lvl9pPr indent="-228600" lvl="8" marL="4114800" algn="l">
              <a:spcBef>
                <a:spcPts val="500"/>
              </a:spcBef>
              <a:spcAft>
                <a:spcPts val="500"/>
              </a:spcAft>
              <a:buSzPts val="1100"/>
              <a:buNone/>
              <a:defRPr b="1" sz="1200"/>
            </a:lvl9pPr>
          </a:lstStyle>
          <a:p/>
        </p:txBody>
      </p:sp>
      <p:sp>
        <p:nvSpPr>
          <p:cNvPr id="94" name="Google Shape;94;p19"/>
          <p:cNvSpPr txBox="1"/>
          <p:nvPr>
            <p:ph idx="4" type="body"/>
          </p:nvPr>
        </p:nvSpPr>
        <p:spPr>
          <a:xfrm>
            <a:off x="4812028" y="2194539"/>
            <a:ext cx="3896078" cy="220124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048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Char char="◼"/>
              <a:defRPr/>
            </a:lvl1pPr>
            <a:lvl2pPr indent="-304800" lvl="1" marL="9144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2pPr>
            <a:lvl3pPr indent="-304800" lvl="2" marL="13716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3pPr>
            <a:lvl4pPr indent="-304800" lvl="3" marL="18288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4pPr>
            <a:lvl5pPr indent="-304800" lvl="4" marL="22860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5pPr>
            <a:lvl6pPr indent="-304800" lvl="5" marL="27432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6pPr>
            <a:lvl7pPr indent="-304800" lvl="6" marL="32004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7pPr>
            <a:lvl8pPr indent="-304800" lvl="7" marL="36576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8pPr>
            <a:lvl9pPr indent="-304800" lvl="8" marL="4114800" algn="l">
              <a:spcBef>
                <a:spcPts val="500"/>
              </a:spcBef>
              <a:spcAft>
                <a:spcPts val="500"/>
              </a:spcAft>
              <a:buSzPts val="1200"/>
              <a:buChar char="◼"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10" type="dt"/>
          </p:nvPr>
        </p:nvSpPr>
        <p:spPr>
          <a:xfrm>
            <a:off x="5704463" y="4817936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11" type="ftr"/>
          </p:nvPr>
        </p:nvSpPr>
        <p:spPr>
          <a:xfrm>
            <a:off x="435894" y="4817936"/>
            <a:ext cx="5187908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97" name="Google Shape;97;p19"/>
          <p:cNvSpPr txBox="1"/>
          <p:nvPr>
            <p:ph idx="12" type="sldNum"/>
          </p:nvPr>
        </p:nvSpPr>
        <p:spPr>
          <a:xfrm>
            <a:off x="7918725" y="4817936"/>
            <a:ext cx="7893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idx="10" type="dt"/>
          </p:nvPr>
        </p:nvSpPr>
        <p:spPr>
          <a:xfrm>
            <a:off x="5704463" y="4817936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11" type="ftr"/>
          </p:nvPr>
        </p:nvSpPr>
        <p:spPr>
          <a:xfrm>
            <a:off x="435894" y="4817936"/>
            <a:ext cx="5187908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01" name="Google Shape;101;p20"/>
          <p:cNvSpPr txBox="1"/>
          <p:nvPr>
            <p:ph idx="12" type="sldNum"/>
          </p:nvPr>
        </p:nvSpPr>
        <p:spPr>
          <a:xfrm>
            <a:off x="7918725" y="4817936"/>
            <a:ext cx="7893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/>
          <p:nvPr/>
        </p:nvSpPr>
        <p:spPr>
          <a:xfrm>
            <a:off x="335863" y="450900"/>
            <a:ext cx="2762042" cy="4361606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1"/>
          <p:cNvSpPr txBox="1"/>
          <p:nvPr>
            <p:ph type="title"/>
          </p:nvPr>
        </p:nvSpPr>
        <p:spPr>
          <a:xfrm>
            <a:off x="575893" y="700088"/>
            <a:ext cx="2273889" cy="129181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ranklin Gothic"/>
              <a:buNone/>
              <a:defRPr b="0" sz="1800"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" type="body"/>
          </p:nvPr>
        </p:nvSpPr>
        <p:spPr>
          <a:xfrm>
            <a:off x="3675696" y="884872"/>
            <a:ext cx="4988243" cy="349366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400"/>
              <a:buChar char="◼"/>
              <a:defRPr sz="1500">
                <a:solidFill>
                  <a:schemeClr val="dk2"/>
                </a:solidFill>
              </a:defRPr>
            </a:lvl1pPr>
            <a:lvl2pPr indent="-304800" lvl="1" marL="9144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 sz="1400">
                <a:solidFill>
                  <a:schemeClr val="dk2"/>
                </a:solidFill>
              </a:defRPr>
            </a:lvl2pPr>
            <a:lvl3pPr indent="-298450" lvl="2" marL="1371600" algn="l">
              <a:spcBef>
                <a:spcPts val="500"/>
              </a:spcBef>
              <a:spcAft>
                <a:spcPts val="0"/>
              </a:spcAft>
              <a:buSzPts val="1100"/>
              <a:buChar char="◼"/>
              <a:defRPr sz="1200">
                <a:solidFill>
                  <a:schemeClr val="dk2"/>
                </a:solidFill>
              </a:defRPr>
            </a:lvl3pPr>
            <a:lvl4pPr indent="-292100" lvl="3" marL="1828800" algn="l">
              <a:spcBef>
                <a:spcPts val="500"/>
              </a:spcBef>
              <a:spcAft>
                <a:spcPts val="0"/>
              </a:spcAft>
              <a:buSzPts val="1000"/>
              <a:buChar char="◼"/>
              <a:defRPr sz="1100">
                <a:solidFill>
                  <a:schemeClr val="dk2"/>
                </a:solidFill>
              </a:defRPr>
            </a:lvl4pPr>
            <a:lvl5pPr indent="-292100" lvl="4" marL="2286000" algn="l">
              <a:spcBef>
                <a:spcPts val="500"/>
              </a:spcBef>
              <a:spcAft>
                <a:spcPts val="0"/>
              </a:spcAft>
              <a:buSzPts val="1000"/>
              <a:buChar char="◼"/>
              <a:defRPr sz="1100">
                <a:solidFill>
                  <a:schemeClr val="dk2"/>
                </a:solidFill>
              </a:defRPr>
            </a:lvl5pPr>
            <a:lvl6pPr indent="-292100" lvl="5" marL="2743200" algn="l">
              <a:spcBef>
                <a:spcPts val="500"/>
              </a:spcBef>
              <a:spcAft>
                <a:spcPts val="0"/>
              </a:spcAft>
              <a:buSzPts val="1000"/>
              <a:buChar char="◼"/>
              <a:defRPr sz="1100">
                <a:solidFill>
                  <a:schemeClr val="dk2"/>
                </a:solidFill>
              </a:defRPr>
            </a:lvl6pPr>
            <a:lvl7pPr indent="-292100" lvl="6" marL="3200400" algn="l">
              <a:spcBef>
                <a:spcPts val="500"/>
              </a:spcBef>
              <a:spcAft>
                <a:spcPts val="0"/>
              </a:spcAft>
              <a:buSzPts val="1000"/>
              <a:buChar char="◼"/>
              <a:defRPr sz="1100">
                <a:solidFill>
                  <a:schemeClr val="dk2"/>
                </a:solidFill>
              </a:defRPr>
            </a:lvl7pPr>
            <a:lvl8pPr indent="-292100" lvl="7" marL="3657600" algn="l">
              <a:spcBef>
                <a:spcPts val="500"/>
              </a:spcBef>
              <a:spcAft>
                <a:spcPts val="0"/>
              </a:spcAft>
              <a:buSzPts val="1000"/>
              <a:buChar char="◼"/>
              <a:defRPr sz="1100">
                <a:solidFill>
                  <a:schemeClr val="dk2"/>
                </a:solidFill>
              </a:defRPr>
            </a:lvl8pPr>
            <a:lvl9pPr indent="-292100" lvl="8" marL="4114800" algn="l">
              <a:spcBef>
                <a:spcPts val="500"/>
              </a:spcBef>
              <a:spcAft>
                <a:spcPts val="500"/>
              </a:spcAft>
              <a:buSzPts val="1000"/>
              <a:buChar char="◼"/>
              <a:defRPr sz="11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6" name="Google Shape;106;p21"/>
          <p:cNvSpPr txBox="1"/>
          <p:nvPr>
            <p:ph idx="2" type="body"/>
          </p:nvPr>
        </p:nvSpPr>
        <p:spPr>
          <a:xfrm>
            <a:off x="575893" y="2127491"/>
            <a:ext cx="2273889" cy="22510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>
                <a:solidFill>
                  <a:srgbClr val="FFFFFF"/>
                </a:solidFill>
              </a:defRPr>
            </a:lvl1pPr>
            <a:lvl2pPr indent="-228600" lvl="1" marL="9144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800"/>
            </a:lvl2pPr>
            <a:lvl3pPr indent="-228600" lvl="2" marL="1371600" algn="l">
              <a:spcBef>
                <a:spcPts val="500"/>
              </a:spcBef>
              <a:spcAft>
                <a:spcPts val="0"/>
              </a:spcAft>
              <a:buSzPts val="700"/>
              <a:buNone/>
              <a:defRPr sz="800"/>
            </a:lvl3pPr>
            <a:lvl4pPr indent="-228600" lvl="3" marL="18288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700"/>
            </a:lvl4pPr>
            <a:lvl5pPr indent="-228600" lvl="4" marL="22860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700"/>
            </a:lvl5pPr>
            <a:lvl6pPr indent="-228600" lvl="5" marL="27432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700"/>
            </a:lvl6pPr>
            <a:lvl7pPr indent="-228600" lvl="6" marL="32004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700"/>
            </a:lvl7pPr>
            <a:lvl8pPr indent="-228600" lvl="7" marL="36576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700"/>
            </a:lvl8pPr>
            <a:lvl9pPr indent="-228600" lvl="8" marL="4114800" algn="l">
              <a:spcBef>
                <a:spcPts val="500"/>
              </a:spcBef>
              <a:spcAft>
                <a:spcPts val="500"/>
              </a:spcAft>
              <a:buSzPts val="600"/>
              <a:buNone/>
              <a:defRPr sz="700"/>
            </a:lvl9pPr>
          </a:lstStyle>
          <a:p/>
        </p:txBody>
      </p:sp>
      <p:sp>
        <p:nvSpPr>
          <p:cNvPr id="107" name="Google Shape;107;p21"/>
          <p:cNvSpPr txBox="1"/>
          <p:nvPr>
            <p:ph idx="10" type="dt"/>
          </p:nvPr>
        </p:nvSpPr>
        <p:spPr>
          <a:xfrm>
            <a:off x="5704463" y="4842687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1" type="ftr"/>
          </p:nvPr>
        </p:nvSpPr>
        <p:spPr>
          <a:xfrm>
            <a:off x="435894" y="4839443"/>
            <a:ext cx="5187908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09" name="Google Shape;109;p21"/>
          <p:cNvSpPr txBox="1"/>
          <p:nvPr>
            <p:ph idx="12" type="sldNum"/>
          </p:nvPr>
        </p:nvSpPr>
        <p:spPr>
          <a:xfrm>
            <a:off x="7918725" y="4842687"/>
            <a:ext cx="7893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435895" y="3520042"/>
            <a:ext cx="8272212" cy="42505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Franklin Gothic"/>
              <a:buNone/>
              <a:defRPr b="0" sz="1800"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/>
          <p:nvPr>
            <p:ph idx="2" type="pic"/>
          </p:nvPr>
        </p:nvSpPr>
        <p:spPr>
          <a:xfrm>
            <a:off x="335863" y="481013"/>
            <a:ext cx="8468144" cy="2738437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435894" y="3945095"/>
            <a:ext cx="8272213" cy="74861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1pPr>
            <a:lvl2pPr indent="-228600" lvl="1" marL="9144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900"/>
            </a:lvl2pPr>
            <a:lvl3pPr indent="-228600" lvl="2" marL="1371600" algn="l">
              <a:spcBef>
                <a:spcPts val="500"/>
              </a:spcBef>
              <a:spcAft>
                <a:spcPts val="0"/>
              </a:spcAft>
              <a:buSzPts val="700"/>
              <a:buNone/>
              <a:defRPr sz="800"/>
            </a:lvl3pPr>
            <a:lvl4pPr indent="-228600" lvl="3" marL="18288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700"/>
            </a:lvl4pPr>
            <a:lvl5pPr indent="-228600" lvl="4" marL="22860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700"/>
            </a:lvl5pPr>
            <a:lvl6pPr indent="-228600" lvl="5" marL="27432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700"/>
            </a:lvl6pPr>
            <a:lvl7pPr indent="-228600" lvl="6" marL="32004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700"/>
            </a:lvl7pPr>
            <a:lvl8pPr indent="-228600" lvl="7" marL="36576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700"/>
            </a:lvl8pPr>
            <a:lvl9pPr indent="-228600" lvl="8" marL="4114800" algn="l">
              <a:spcBef>
                <a:spcPts val="500"/>
              </a:spcBef>
              <a:spcAft>
                <a:spcPts val="500"/>
              </a:spcAft>
              <a:buSzPts val="600"/>
              <a:buNone/>
              <a:defRPr sz="700"/>
            </a:lvl9pPr>
          </a:lstStyle>
          <a:p/>
        </p:txBody>
      </p:sp>
      <p:sp>
        <p:nvSpPr>
          <p:cNvPr id="114" name="Google Shape;114;p22"/>
          <p:cNvSpPr txBox="1"/>
          <p:nvPr>
            <p:ph idx="10" type="dt"/>
          </p:nvPr>
        </p:nvSpPr>
        <p:spPr>
          <a:xfrm>
            <a:off x="5704463" y="4817936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1" type="ftr"/>
          </p:nvPr>
        </p:nvSpPr>
        <p:spPr>
          <a:xfrm>
            <a:off x="435894" y="4817936"/>
            <a:ext cx="5187908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16" name="Google Shape;116;p22"/>
          <p:cNvSpPr txBox="1"/>
          <p:nvPr>
            <p:ph idx="12" type="sldNum"/>
          </p:nvPr>
        </p:nvSpPr>
        <p:spPr>
          <a:xfrm>
            <a:off x="7918725" y="4817936"/>
            <a:ext cx="7893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435894" y="526617"/>
            <a:ext cx="8272212" cy="7603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 rot="5400000">
            <a:off x="2857180" y="-1359888"/>
            <a:ext cx="3429639" cy="827221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048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Char char="◼"/>
              <a:defRPr/>
            </a:lvl1pPr>
            <a:lvl2pPr indent="-292100" lvl="1" marL="914400" algn="l">
              <a:spcBef>
                <a:spcPts val="500"/>
              </a:spcBef>
              <a:spcAft>
                <a:spcPts val="0"/>
              </a:spcAft>
              <a:buSzPts val="1000"/>
              <a:buChar char="◼"/>
              <a:defRPr/>
            </a:lvl2pPr>
            <a:lvl3pPr indent="-285750" lvl="2" marL="1371600" algn="l">
              <a:spcBef>
                <a:spcPts val="500"/>
              </a:spcBef>
              <a:spcAft>
                <a:spcPts val="0"/>
              </a:spcAft>
              <a:buSzPts val="900"/>
              <a:buChar char="◼"/>
              <a:defRPr/>
            </a:lvl3pPr>
            <a:lvl4pPr indent="-279400" lvl="3" marL="1828800" algn="l">
              <a:spcBef>
                <a:spcPts val="500"/>
              </a:spcBef>
              <a:spcAft>
                <a:spcPts val="0"/>
              </a:spcAft>
              <a:buSzPts val="800"/>
              <a:buChar char="◼"/>
              <a:defRPr/>
            </a:lvl4pPr>
            <a:lvl5pPr indent="-279400" lvl="4" marL="2286000" algn="l">
              <a:spcBef>
                <a:spcPts val="500"/>
              </a:spcBef>
              <a:spcAft>
                <a:spcPts val="0"/>
              </a:spcAft>
              <a:buSzPts val="800"/>
              <a:buChar char="◼"/>
              <a:defRPr/>
            </a:lvl5pPr>
            <a:lvl6pPr indent="-304800" lvl="5" marL="27432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6pPr>
            <a:lvl7pPr indent="-304800" lvl="6" marL="32004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7pPr>
            <a:lvl8pPr indent="-304800" lvl="7" marL="36576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8pPr>
            <a:lvl9pPr indent="-304800" lvl="8" marL="4114800" algn="l">
              <a:spcBef>
                <a:spcPts val="500"/>
              </a:spcBef>
              <a:spcAft>
                <a:spcPts val="500"/>
              </a:spcAft>
              <a:buSzPts val="1200"/>
              <a:buChar char="◼"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10" type="dt"/>
          </p:nvPr>
        </p:nvSpPr>
        <p:spPr>
          <a:xfrm>
            <a:off x="5704463" y="4817936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1" type="ftr"/>
          </p:nvPr>
        </p:nvSpPr>
        <p:spPr>
          <a:xfrm>
            <a:off x="435894" y="4817936"/>
            <a:ext cx="5187908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22" name="Google Shape;122;p23"/>
          <p:cNvSpPr txBox="1"/>
          <p:nvPr>
            <p:ph idx="12" type="sldNum"/>
          </p:nvPr>
        </p:nvSpPr>
        <p:spPr>
          <a:xfrm>
            <a:off x="7918725" y="4817936"/>
            <a:ext cx="7893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/>
          <p:nvPr/>
        </p:nvSpPr>
        <p:spPr>
          <a:xfrm>
            <a:off x="6043613" y="449794"/>
            <a:ext cx="2765487" cy="4362713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4"/>
          <p:cNvSpPr txBox="1"/>
          <p:nvPr>
            <p:ph type="title"/>
          </p:nvPr>
        </p:nvSpPr>
        <p:spPr>
          <a:xfrm rot="5400000">
            <a:off x="5521978" y="1278872"/>
            <a:ext cx="3605495" cy="2343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Franklin Gothic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" type="body"/>
          </p:nvPr>
        </p:nvSpPr>
        <p:spPr>
          <a:xfrm rot="5400000">
            <a:off x="1464054" y="-235162"/>
            <a:ext cx="3605495" cy="5371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04800" lvl="0" marL="45720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SzPts val="1200"/>
              <a:buChar char="◼"/>
              <a:defRPr/>
            </a:lvl1pPr>
            <a:lvl2pPr indent="-304800" lvl="1" marL="9144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2pPr>
            <a:lvl3pPr indent="-304800" lvl="2" marL="13716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3pPr>
            <a:lvl4pPr indent="-304800" lvl="3" marL="18288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4pPr>
            <a:lvl5pPr indent="-304800" lvl="4" marL="22860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5pPr>
            <a:lvl6pPr indent="-304800" lvl="5" marL="27432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6pPr>
            <a:lvl7pPr indent="-304800" lvl="6" marL="32004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7pPr>
            <a:lvl8pPr indent="-304800" lvl="7" marL="3657600" algn="l">
              <a:spcBef>
                <a:spcPts val="500"/>
              </a:spcBef>
              <a:spcAft>
                <a:spcPts val="0"/>
              </a:spcAft>
              <a:buSzPts val="1200"/>
              <a:buChar char="◼"/>
              <a:defRPr/>
            </a:lvl8pPr>
            <a:lvl9pPr indent="-304800" lvl="8" marL="4114800" algn="l">
              <a:spcBef>
                <a:spcPts val="500"/>
              </a:spcBef>
              <a:spcAft>
                <a:spcPts val="500"/>
              </a:spcAft>
              <a:buSzPts val="1200"/>
              <a:buChar char="◼"/>
              <a:defRPr/>
            </a:lvl9pPr>
          </a:lstStyle>
          <a:p/>
        </p:txBody>
      </p:sp>
      <p:sp>
        <p:nvSpPr>
          <p:cNvPr id="127" name="Google Shape;127;p24"/>
          <p:cNvSpPr/>
          <p:nvPr/>
        </p:nvSpPr>
        <p:spPr>
          <a:xfrm>
            <a:off x="334900" y="342900"/>
            <a:ext cx="2777490" cy="71248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4"/>
          <p:cNvSpPr/>
          <p:nvPr/>
        </p:nvSpPr>
        <p:spPr>
          <a:xfrm>
            <a:off x="6031610" y="340232"/>
            <a:ext cx="2777490" cy="73915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4"/>
          <p:cNvSpPr/>
          <p:nvPr/>
        </p:nvSpPr>
        <p:spPr>
          <a:xfrm>
            <a:off x="3181373" y="342900"/>
            <a:ext cx="2777490" cy="685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4"/>
          <p:cNvSpPr txBox="1"/>
          <p:nvPr>
            <p:ph idx="10" type="dt"/>
          </p:nvPr>
        </p:nvSpPr>
        <p:spPr>
          <a:xfrm>
            <a:off x="5704463" y="4817936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1" name="Google Shape;131;p24"/>
          <p:cNvSpPr txBox="1"/>
          <p:nvPr>
            <p:ph idx="11" type="ftr"/>
          </p:nvPr>
        </p:nvSpPr>
        <p:spPr>
          <a:xfrm>
            <a:off x="435894" y="4817936"/>
            <a:ext cx="5187908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32" name="Google Shape;132;p24"/>
          <p:cNvSpPr txBox="1"/>
          <p:nvPr>
            <p:ph idx="12" type="sldNum"/>
          </p:nvPr>
        </p:nvSpPr>
        <p:spPr>
          <a:xfrm>
            <a:off x="7918725" y="4817936"/>
            <a:ext cx="7893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35894" y="528843"/>
            <a:ext cx="8272212" cy="41786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100"/>
              <a:buFont typeface="Franklin Gothic"/>
              <a:buNone/>
              <a:defRPr b="0" i="0" sz="2100" u="none" cap="none" strike="noStrike">
                <a:solidFill>
                  <a:srgbClr val="3F3F3F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35894" y="1061399"/>
            <a:ext cx="8272212" cy="342963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304800" lvl="0" marL="457200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◼"/>
              <a:defRPr b="0" i="0" sz="13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292100" lvl="1" marL="914400" marR="0" rtl="0" algn="l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Char char="◼"/>
              <a:defRPr b="0" i="0" sz="11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28575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◼"/>
              <a:defRPr b="0" i="0" sz="10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279400" lvl="3" marL="1828800" marR="0" rtl="0" algn="l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Char char="◼"/>
              <a:defRPr b="0" i="0" sz="8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279400" lvl="4" marL="2286000" marR="0" rtl="0" algn="l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Char char="◼"/>
              <a:defRPr b="0" i="0" sz="8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279400" lvl="5" marL="2743200" marR="0" rtl="0" algn="l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Noto Sans Symbols"/>
              <a:buChar char="◼"/>
              <a:defRPr b="0" i="0" sz="9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279400" lvl="6" marL="3200400" marR="0" rtl="0" algn="l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Noto Sans Symbols"/>
              <a:buChar char="◼"/>
              <a:defRPr b="0" i="0" sz="9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279400" lvl="7" marL="3657600" marR="0" rtl="0" algn="l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Noto Sans Symbols"/>
              <a:buChar char="◼"/>
              <a:defRPr b="0" i="0" sz="9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279400" lvl="8" marL="4114800" marR="0" rtl="0" algn="l">
              <a:spcBef>
                <a:spcPts val="500"/>
              </a:spcBef>
              <a:spcAft>
                <a:spcPts val="500"/>
              </a:spcAft>
              <a:buClr>
                <a:schemeClr val="accent2"/>
              </a:buClr>
              <a:buSzPts val="800"/>
              <a:buFont typeface="Noto Sans Symbols"/>
              <a:buChar char="◼"/>
              <a:defRPr b="0" i="0" sz="9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5704463" y="4817936"/>
            <a:ext cx="2133599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7918725" y="4817936"/>
            <a:ext cx="7893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334900" y="342900"/>
            <a:ext cx="2777490" cy="71248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6031610" y="340232"/>
            <a:ext cx="2777490" cy="73915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3181373" y="342900"/>
            <a:ext cx="2777490" cy="685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Logo&#10;&#10;Description automatically generated" id="58" name="Google Shape;58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63752" y="4828433"/>
            <a:ext cx="844354" cy="273844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abhay1maurya/task-manager-app" TargetMode="External"/><Relationship Id="rId4" Type="http://schemas.openxmlformats.org/officeDocument/2006/relationships/hyperlink" Target="https://github.com/abhay1maurya/task-manager-app" TargetMode="External"/><Relationship Id="rId5" Type="http://schemas.openxmlformats.org/officeDocument/2006/relationships/hyperlink" Target="https://task-manager-app-abhay.vercel.app/" TargetMode="External"/><Relationship Id="rId6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type="ctrTitle"/>
          </p:nvPr>
        </p:nvSpPr>
        <p:spPr>
          <a:xfrm>
            <a:off x="1019325" y="1366225"/>
            <a:ext cx="7303800" cy="733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Task Manager with Progress Tracker – </a:t>
            </a:r>
            <a:endParaRPr b="1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 Productivity Enhancement Tool</a:t>
            </a:r>
            <a:endParaRPr/>
          </a:p>
        </p:txBody>
      </p:sp>
      <p:sp>
        <p:nvSpPr>
          <p:cNvPr id="138" name="Google Shape;138;p25"/>
          <p:cNvSpPr txBox="1"/>
          <p:nvPr/>
        </p:nvSpPr>
        <p:spPr>
          <a:xfrm>
            <a:off x="-247336" y="775741"/>
            <a:ext cx="9544986" cy="4385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400" u="none" cap="none" strike="noStrike">
                <a:solidFill>
                  <a:srgbClr val="1482AB"/>
                </a:solidFill>
                <a:latin typeface="Arial"/>
                <a:ea typeface="Arial"/>
                <a:cs typeface="Arial"/>
                <a:sym typeface="Arial"/>
              </a:rPr>
              <a:t>CAPSTONE PROJECT</a:t>
            </a:r>
            <a:endParaRPr sz="1100"/>
          </a:p>
        </p:txBody>
      </p:sp>
      <p:sp>
        <p:nvSpPr>
          <p:cNvPr id="139" name="Google Shape;139;p25"/>
          <p:cNvSpPr txBox="1"/>
          <p:nvPr/>
        </p:nvSpPr>
        <p:spPr>
          <a:xfrm>
            <a:off x="1579497" y="3815549"/>
            <a:ext cx="5985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500" u="none" cap="none" strike="noStrike">
                <a:solidFill>
                  <a:srgbClr val="1482AB"/>
                </a:solidFill>
                <a:latin typeface="Arial"/>
                <a:ea typeface="Arial"/>
                <a:cs typeface="Arial"/>
                <a:sym typeface="Arial"/>
              </a:rPr>
              <a:t>Presented By: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1482AB"/>
                </a:solidFill>
              </a:rPr>
              <a:t>Abhay Maurya - Uttarakhand Technical University - B-Tech CSE</a:t>
            </a:r>
            <a:endParaRPr b="1" sz="1500">
              <a:solidFill>
                <a:srgbClr val="1482AB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1482AB"/>
                </a:solidFill>
              </a:rPr>
              <a:t>STU687a1927d41891752832295</a:t>
            </a:r>
            <a:endParaRPr b="1" sz="1500">
              <a:solidFill>
                <a:srgbClr val="1482AB"/>
              </a:solidFill>
            </a:endParaRPr>
          </a:p>
        </p:txBody>
      </p:sp>
      <p:sp>
        <p:nvSpPr>
          <p:cNvPr id="140" name="Google Shape;140;p25"/>
          <p:cNvSpPr txBox="1"/>
          <p:nvPr/>
        </p:nvSpPr>
        <p:spPr>
          <a:xfrm>
            <a:off x="1153175" y="2464200"/>
            <a:ext cx="70575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00">
                <a:solidFill>
                  <a:srgbClr val="3C78D8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“Streamlining Task Management with Real-time Progress Monitoring”</a:t>
            </a:r>
            <a:endParaRPr b="1" i="1" sz="1600">
              <a:solidFill>
                <a:srgbClr val="3C78D8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4"/>
          <p:cNvSpPr txBox="1"/>
          <p:nvPr>
            <p:ph type="title"/>
          </p:nvPr>
        </p:nvSpPr>
        <p:spPr>
          <a:xfrm>
            <a:off x="435894" y="526617"/>
            <a:ext cx="82722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ALGORITHM &amp; DEPLOYMENT</a:t>
            </a:r>
            <a:endParaRPr/>
          </a:p>
        </p:txBody>
      </p:sp>
      <p:sp>
        <p:nvSpPr>
          <p:cNvPr id="197" name="Google Shape;197;p34"/>
          <p:cNvSpPr txBox="1"/>
          <p:nvPr>
            <p:ph idx="1" type="body"/>
          </p:nvPr>
        </p:nvSpPr>
        <p:spPr>
          <a:xfrm>
            <a:off x="435894" y="976520"/>
            <a:ext cx="8272200" cy="364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Progress &amp; Time Tracking Algorithms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Progress Calculation: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Formula: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(Completed Tasks ÷ Total Tasks) × 100</a:t>
            </a:r>
            <a:b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Updates progress bar and completion percentage in real-time.</a:t>
            </a:r>
            <a:b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Time Tracking: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Start/Stop timers for individual tasks.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Efficiency Formula: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(Actual Time ÷ Estimated Time) × 100</a:t>
            </a:r>
            <a:b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Stores tracked time in localStorage for persistence.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5"/>
          <p:cNvSpPr txBox="1"/>
          <p:nvPr>
            <p:ph type="title"/>
          </p:nvPr>
        </p:nvSpPr>
        <p:spPr>
          <a:xfrm>
            <a:off x="435894" y="526617"/>
            <a:ext cx="82722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ALGORITHM &amp; DEPLOYMENT</a:t>
            </a:r>
            <a:endParaRPr/>
          </a:p>
        </p:txBody>
      </p:sp>
      <p:sp>
        <p:nvSpPr>
          <p:cNvPr id="203" name="Google Shape;203;p35"/>
          <p:cNvSpPr txBox="1"/>
          <p:nvPr>
            <p:ph idx="1" type="body"/>
          </p:nvPr>
        </p:nvSpPr>
        <p:spPr>
          <a:xfrm>
            <a:off x="435894" y="976520"/>
            <a:ext cx="8272200" cy="367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Sorting, Filtering &amp; Search Algorithms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Sorting Algorithms: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Sort tasks by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priority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deadline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or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creation date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Filtering Algorithms: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Filter by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status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(completed/pending),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priority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or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deadline proximity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Search Algorithm: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Real-time search → Filters tasks as user types by title or description.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Workflow:</a:t>
            </a:r>
            <a:b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4" name="Google Shape;204;p35" title="55.png"/>
          <p:cNvPicPr preferRelativeResize="0"/>
          <p:nvPr/>
        </p:nvPicPr>
        <p:blipFill rotWithShape="1">
          <a:blip r:embed="rId3">
            <a:alphaModFix/>
          </a:blip>
          <a:srcRect b="40365" l="0" r="0" t="41324"/>
          <a:stretch/>
        </p:blipFill>
        <p:spPr>
          <a:xfrm>
            <a:off x="1294100" y="4067825"/>
            <a:ext cx="5143501" cy="941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6"/>
          <p:cNvSpPr txBox="1"/>
          <p:nvPr>
            <p:ph type="title"/>
          </p:nvPr>
        </p:nvSpPr>
        <p:spPr>
          <a:xfrm>
            <a:off x="435894" y="526617"/>
            <a:ext cx="8272212" cy="39772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/>
          </a:p>
        </p:txBody>
      </p:sp>
      <p:sp>
        <p:nvSpPr>
          <p:cNvPr id="210" name="Google Shape;210;p36"/>
          <p:cNvSpPr txBox="1"/>
          <p:nvPr>
            <p:ph idx="1" type="body"/>
          </p:nvPr>
        </p:nvSpPr>
        <p:spPr>
          <a:xfrm>
            <a:off x="435894" y="976520"/>
            <a:ext cx="8272211" cy="350499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lnSpcReduction="20000"/>
          </a:bodyPr>
          <a:lstStyle/>
          <a:p>
            <a:pPr indent="0" lvl="0" marL="2286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b="1" sz="2100"/>
          </a:p>
          <a:p>
            <a:pPr indent="0" lvl="0" marL="2286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b="1" sz="2100"/>
          </a:p>
          <a:p>
            <a:pPr indent="0" lvl="0" marL="2286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b="1" sz="2100"/>
          </a:p>
          <a:p>
            <a:pPr indent="0" lvl="0" marL="2286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b="1" sz="2100"/>
          </a:p>
          <a:p>
            <a:pPr indent="0" lvl="0" marL="2286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b="1" sz="2100"/>
          </a:p>
          <a:p>
            <a:pPr indent="0" lvl="0" marL="2286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b="1" sz="2100"/>
          </a:p>
          <a:p>
            <a:pPr indent="0" lvl="0" marL="2286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b="1" sz="2100"/>
          </a:p>
          <a:p>
            <a:pPr indent="0" lvl="0" marL="2286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Github repo:</a:t>
            </a:r>
            <a:r>
              <a:rPr b="1" lang="en" sz="1200" u="sng">
                <a:solidFill>
                  <a:schemeClr val="hlink"/>
                </a:solidFill>
                <a:hlinkClick r:id="rId3"/>
              </a:rPr>
              <a:t> </a:t>
            </a:r>
            <a:r>
              <a:rPr b="1" lang="en" sz="1200" u="sng">
                <a:solidFill>
                  <a:schemeClr val="hlink"/>
                </a:solidFill>
                <a:hlinkClick r:id="rId4"/>
              </a:rPr>
              <a:t>https://github.com/abhay1maurya/task-manager-app</a:t>
            </a:r>
            <a:endParaRPr sz="1200">
              <a:solidFill>
                <a:schemeClr val="accent1"/>
              </a:solidFill>
            </a:endParaRPr>
          </a:p>
          <a:p>
            <a:pPr indent="0" lvl="0" marL="2286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Application link: </a:t>
            </a:r>
            <a:r>
              <a:rPr b="1" lang="en" sz="1200" u="sng">
                <a:solidFill>
                  <a:schemeClr val="hlink"/>
                </a:solidFill>
                <a:hlinkClick r:id="rId5"/>
              </a:rPr>
              <a:t>https://task-manager-app-abhay.vercel.app/</a:t>
            </a:r>
            <a:endParaRPr b="1" sz="1200">
              <a:solidFill>
                <a:schemeClr val="dk1"/>
              </a:solidFill>
            </a:endParaRPr>
          </a:p>
        </p:txBody>
      </p:sp>
      <p:pic>
        <p:nvPicPr>
          <p:cNvPr id="211" name="Google Shape;211;p36" title="Screenshot 2025-09-24 213311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4725" y="924350"/>
            <a:ext cx="6671700" cy="295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7"/>
          <p:cNvSpPr txBox="1"/>
          <p:nvPr>
            <p:ph type="title"/>
          </p:nvPr>
        </p:nvSpPr>
        <p:spPr>
          <a:xfrm>
            <a:off x="435894" y="526617"/>
            <a:ext cx="8272212" cy="39772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/>
          </a:p>
        </p:txBody>
      </p:sp>
      <p:sp>
        <p:nvSpPr>
          <p:cNvPr id="217" name="Google Shape;217;p37"/>
          <p:cNvSpPr txBox="1"/>
          <p:nvPr>
            <p:ph idx="1" type="body"/>
          </p:nvPr>
        </p:nvSpPr>
        <p:spPr>
          <a:xfrm>
            <a:off x="435894" y="976520"/>
            <a:ext cx="8272200" cy="36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Key Takeaways: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Addressed major productivity challenges in task management.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Achieved core objectives: intuitive UI, real-time tracking, time management.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Delivered reliable and responsive web app with local data persistence.</a:t>
            </a:r>
            <a:b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Value Proposition:</a:t>
            </a: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Enhances personal productivity and task visibility.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Simple, accessible, and cross-device compatible.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Provides a strong foundation for future feature expansion.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8"/>
          <p:cNvSpPr txBox="1"/>
          <p:nvPr/>
        </p:nvSpPr>
        <p:spPr>
          <a:xfrm>
            <a:off x="401753" y="633494"/>
            <a:ext cx="8272212" cy="39772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75000" lnSpcReduction="2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FUTURE SCOPE(OPTIONAL)</a:t>
            </a:r>
            <a:endParaRPr sz="1100"/>
          </a:p>
        </p:txBody>
      </p:sp>
      <p:sp>
        <p:nvSpPr>
          <p:cNvPr id="223" name="Google Shape;223;p38"/>
          <p:cNvSpPr txBox="1"/>
          <p:nvPr>
            <p:ph idx="1" type="body"/>
          </p:nvPr>
        </p:nvSpPr>
        <p:spPr>
          <a:xfrm>
            <a:off x="494594" y="1233767"/>
            <a:ext cx="4767300" cy="317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Planned Enhancements: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 synchronization for multi-device access.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Dedicated mobile app (Android/iOS).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Advanced analytics with detailed productivity reports.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Team collaboration &amp; shared task lists.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AI-powered task prioritization and suggestions.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Integration with popular calendars (Google, Outlook).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9"/>
          <p:cNvSpPr txBox="1"/>
          <p:nvPr>
            <p:ph type="title"/>
          </p:nvPr>
        </p:nvSpPr>
        <p:spPr>
          <a:xfrm>
            <a:off x="435894" y="526617"/>
            <a:ext cx="8272212" cy="39772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REFERENCES</a:t>
            </a:r>
            <a:endParaRPr/>
          </a:p>
        </p:txBody>
      </p:sp>
      <p:sp>
        <p:nvSpPr>
          <p:cNvPr id="229" name="Google Shape;229;p39"/>
          <p:cNvSpPr txBox="1"/>
          <p:nvPr>
            <p:ph idx="1" type="body"/>
          </p:nvPr>
        </p:nvSpPr>
        <p:spPr>
          <a:xfrm>
            <a:off x="435900" y="976526"/>
            <a:ext cx="8272200" cy="39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lnSpcReduction="200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Technical References: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MDN Web Docs (HTML5, CSS3, JavaScript).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W3C standards for semantic web development.</a:t>
            </a:r>
            <a:b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Development Tools: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Git &amp; GitHub for version control.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Browser DevTools for debugging.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VS Code</a:t>
            </a:r>
            <a:b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Learning Resources: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Online tutorials, IBM SkillsBuild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UI/UX design guidelines and accessibility principles.</a:t>
            </a:r>
            <a:endParaRPr b="1" sz="2200">
              <a:solidFill>
                <a:srgbClr val="0F0F0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0"/>
          <p:cNvSpPr txBox="1"/>
          <p:nvPr>
            <p:ph type="title"/>
          </p:nvPr>
        </p:nvSpPr>
        <p:spPr>
          <a:xfrm>
            <a:off x="1097281" y="2074664"/>
            <a:ext cx="6974058" cy="99417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100"/>
              <a:buFont typeface="Arial"/>
              <a:buNone/>
            </a:pPr>
            <a:r>
              <a:rPr b="1" lang="en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637180" y="418851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100"/>
              <a:buFont typeface="Arial"/>
              <a:buNone/>
            </a:pPr>
            <a:r>
              <a:rPr b="1" lang="en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OUTLINE</a:t>
            </a:r>
            <a:endParaRPr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628650" y="1214204"/>
            <a:ext cx="8264265" cy="392929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  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◼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Problem Statement 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(Should not include solution)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◼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System Development Approach 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(Technology Used) 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◼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Algorithm &amp; Deployment (Step by Step  Procedure) 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◼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Result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◼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Conclusion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◼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Future Scope(Optional)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◼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References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152400" lvl="0" marL="22860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type="title"/>
          </p:nvPr>
        </p:nvSpPr>
        <p:spPr>
          <a:xfrm>
            <a:off x="435894" y="526617"/>
            <a:ext cx="8272212" cy="39772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PROBLEM STATEMENT</a:t>
            </a:r>
            <a:endParaRPr sz="3300"/>
          </a:p>
        </p:txBody>
      </p:sp>
      <p:sp>
        <p:nvSpPr>
          <p:cNvPr id="152" name="Google Shape;152;p27"/>
          <p:cNvSpPr txBox="1"/>
          <p:nvPr>
            <p:ph idx="1" type="body"/>
          </p:nvPr>
        </p:nvSpPr>
        <p:spPr>
          <a:xfrm>
            <a:off x="435894" y="998170"/>
            <a:ext cx="8272200" cy="22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-24765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" sz="1400"/>
              <a:t>Managing daily tasks is often overwhelming due to poor prioritization and lack of progress visibility.</a:t>
            </a:r>
            <a:endParaRPr sz="1400"/>
          </a:p>
          <a:p>
            <a:pPr indent="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" sz="1400"/>
              <a:t>Traditional methods fail to track time efficiently and give limited productivity insights.</a:t>
            </a:r>
            <a:endParaRPr sz="1400"/>
          </a:p>
          <a:p>
            <a:pPr indent="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" sz="1400"/>
              <a:t>Our objective is to build an intuitive web-based system with simple task organization and real-time tracking.</a:t>
            </a:r>
            <a:endParaRPr sz="1400"/>
          </a:p>
          <a:p>
            <a:pPr indent="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" sz="1400"/>
              <a:t>Success will be measured through improved task completion, usability, and reliable performance.</a:t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/>
          <p:nvPr>
            <p:ph type="title"/>
          </p:nvPr>
        </p:nvSpPr>
        <p:spPr>
          <a:xfrm>
            <a:off x="435894" y="496929"/>
            <a:ext cx="8272212" cy="39772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SYSTEM  APPROACH</a:t>
            </a:r>
            <a:endParaRPr sz="33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8"/>
          <p:cNvSpPr txBox="1"/>
          <p:nvPr>
            <p:ph idx="1" type="body"/>
          </p:nvPr>
        </p:nvSpPr>
        <p:spPr>
          <a:xfrm>
            <a:off x="518100" y="890100"/>
            <a:ext cx="5990100" cy="33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Frontend Technologies</a:t>
            </a: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HTML5: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Semantic structure, forms, local storage API support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CSS3: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Flexbox/Grid layouts, theming with variables, responsive design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❖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JavaScript (ES6+):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DOM manipulation, event handling, local storage management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Design Approach</a:t>
            </a: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❖"/>
            </a:pPr>
            <a:r>
              <a:rPr b="0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Clean and user-friendly interface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❖"/>
            </a:pPr>
            <a:r>
              <a:rPr b="0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Mobile-responsive design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❖"/>
            </a:pPr>
            <a:r>
              <a:rPr b="0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Modular separation of HTML, CSS, and JS files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Libre Franklin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9"/>
          <p:cNvSpPr txBox="1"/>
          <p:nvPr>
            <p:ph type="title"/>
          </p:nvPr>
        </p:nvSpPr>
        <p:spPr>
          <a:xfrm>
            <a:off x="435894" y="496929"/>
            <a:ext cx="82722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SYSTEM  APPROACH</a:t>
            </a:r>
            <a:endParaRPr sz="33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9"/>
          <p:cNvSpPr txBox="1"/>
          <p:nvPr>
            <p:ph idx="1" type="body"/>
          </p:nvPr>
        </p:nvSpPr>
        <p:spPr>
          <a:xfrm>
            <a:off x="435900" y="965175"/>
            <a:ext cx="64479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HTML – Structure &amp; Accessibilit</a:t>
            </a: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Defined the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overall page layout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(header, task list section, footer).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Built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task forms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for adding/editing tasks.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Used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semantic elements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(form, button, section) for clarity and accessibility.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Integrated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deadline and priority inputs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directly in the markup.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Provided the foundation for JavaScript and CSS integration.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>
            <p:ph type="title"/>
          </p:nvPr>
        </p:nvSpPr>
        <p:spPr>
          <a:xfrm>
            <a:off x="435894" y="496929"/>
            <a:ext cx="82722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SYSTEM  APPROACH</a:t>
            </a:r>
            <a:endParaRPr sz="33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30"/>
          <p:cNvSpPr txBox="1"/>
          <p:nvPr>
            <p:ph idx="1" type="body"/>
          </p:nvPr>
        </p:nvSpPr>
        <p:spPr>
          <a:xfrm>
            <a:off x="435900" y="894725"/>
            <a:ext cx="59901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CSS – Styling &amp; Responsive Design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Implemented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flexbox and grid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for adaptive layouts.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Designed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dark/light theme toggle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using CSS variables.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Styled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progress bars, priority labels, and deadlines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for clear visual cues.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Added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animations and hover effects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for smoother interactions.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Used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media queries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for full responsiveness (desktop → mobile).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/>
          <p:nvPr>
            <p:ph type="title"/>
          </p:nvPr>
        </p:nvSpPr>
        <p:spPr>
          <a:xfrm>
            <a:off x="435894" y="496929"/>
            <a:ext cx="82722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SYSTEM  APPROACH</a:t>
            </a:r>
            <a:endParaRPr sz="33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31"/>
          <p:cNvSpPr txBox="1"/>
          <p:nvPr>
            <p:ph idx="1" type="body"/>
          </p:nvPr>
        </p:nvSpPr>
        <p:spPr>
          <a:xfrm>
            <a:off x="435900" y="894725"/>
            <a:ext cx="59901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JavaScript – Logic &amp; Interactivity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Powered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CRUD operations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(create, edit, delete, complete tasks).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Managed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localStorage persistence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to save tasks across sessions.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Calculated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progress percentage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dynamically as tasks updated.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Built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time tracking functions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(start, stop, efficiency calculation).</a:t>
            </a:r>
            <a:b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Implemented </a:t>
            </a: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sorting, filtering, and search features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1"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2"/>
          <p:cNvSpPr txBox="1"/>
          <p:nvPr>
            <p:ph type="title"/>
          </p:nvPr>
        </p:nvSpPr>
        <p:spPr>
          <a:xfrm>
            <a:off x="435894" y="526617"/>
            <a:ext cx="8272212" cy="39772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ALGORITHM &amp; DEPLOYMENT</a:t>
            </a:r>
            <a:endParaRPr/>
          </a:p>
        </p:txBody>
      </p:sp>
      <p:sp>
        <p:nvSpPr>
          <p:cNvPr id="182" name="Google Shape;182;p32"/>
          <p:cNvSpPr txBox="1"/>
          <p:nvPr>
            <p:ph idx="1" type="body"/>
          </p:nvPr>
        </p:nvSpPr>
        <p:spPr>
          <a:xfrm>
            <a:off x="435894" y="976520"/>
            <a:ext cx="82722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System Architecture Overview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Client-Side Single Page Application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(no backend server).</a:t>
            </a:r>
            <a:b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b="1"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Flow: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Component Hierarchy:</a:t>
            </a:r>
            <a:b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" name="Google Shape;183;p32" title="Generated Image September 24, 2025 - 5_56PM.png"/>
          <p:cNvPicPr preferRelativeResize="0"/>
          <p:nvPr/>
        </p:nvPicPr>
        <p:blipFill rotWithShape="1">
          <a:blip r:embed="rId3">
            <a:alphaModFix/>
          </a:blip>
          <a:srcRect b="35614" l="0" r="0" t="39043"/>
          <a:stretch/>
        </p:blipFill>
        <p:spPr>
          <a:xfrm>
            <a:off x="894825" y="2182975"/>
            <a:ext cx="4990851" cy="1264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32" title="33.png"/>
          <p:cNvPicPr preferRelativeResize="0"/>
          <p:nvPr/>
        </p:nvPicPr>
        <p:blipFill rotWithShape="1">
          <a:blip r:embed="rId4">
            <a:alphaModFix/>
          </a:blip>
          <a:srcRect b="39596" l="0" r="0" t="42329"/>
          <a:stretch/>
        </p:blipFill>
        <p:spPr>
          <a:xfrm>
            <a:off x="812625" y="3766575"/>
            <a:ext cx="6188649" cy="111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3"/>
          <p:cNvSpPr txBox="1"/>
          <p:nvPr>
            <p:ph type="title"/>
          </p:nvPr>
        </p:nvSpPr>
        <p:spPr>
          <a:xfrm>
            <a:off x="435894" y="526617"/>
            <a:ext cx="82722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"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ALGORITHM &amp; DEPLOYMENT</a:t>
            </a:r>
            <a:endParaRPr/>
          </a:p>
        </p:txBody>
      </p:sp>
      <p:sp>
        <p:nvSpPr>
          <p:cNvPr id="190" name="Google Shape;190;p33"/>
          <p:cNvSpPr txBox="1"/>
          <p:nvPr>
            <p:ph idx="1" type="body"/>
          </p:nvPr>
        </p:nvSpPr>
        <p:spPr>
          <a:xfrm>
            <a:off x="435894" y="976520"/>
            <a:ext cx="8272200" cy="37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Task Management Algorithm</a:t>
            </a: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Input: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User task data (title, description, priority, deadline).</a:t>
            </a:r>
            <a:b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b="1"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Processing:</a:t>
            </a:r>
            <a:br>
              <a:rPr b="1"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→ Save new task in localStorage.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Read → Load tasks on page load.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Update → Edit task details, status, or priority.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Delete → Remove task from localStorage.</a:t>
            </a:r>
            <a:b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Output:</a:t>
            </a: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Organized and updated task list.</a:t>
            </a:r>
            <a:b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Flow:</a:t>
            </a:r>
            <a:b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33" title="44.png"/>
          <p:cNvPicPr preferRelativeResize="0"/>
          <p:nvPr/>
        </p:nvPicPr>
        <p:blipFill rotWithShape="1">
          <a:blip r:embed="rId3">
            <a:alphaModFix/>
          </a:blip>
          <a:srcRect b="38679" l="0" r="0" t="40845"/>
          <a:stretch/>
        </p:blipFill>
        <p:spPr>
          <a:xfrm>
            <a:off x="1013500" y="3859225"/>
            <a:ext cx="5143501" cy="105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